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NanumGothic ExtraBold" panose="020B0600000101010101" charset="-127"/>
      <p:bold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7BE3C3-3ADE-4D25-9342-13C41BB1174F}" v="29" dt="2022-03-26T12:14:05.1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 진우" userId="95328e79cae90190" providerId="LiveId" clId="{047BE3C3-3ADE-4D25-9342-13C41BB1174F}"/>
    <pc:docChg chg="undo custSel addSld delSld modSld">
      <pc:chgData name="김 진우" userId="95328e79cae90190" providerId="LiveId" clId="{047BE3C3-3ADE-4D25-9342-13C41BB1174F}" dt="2022-03-27T07:13:56.758" v="270" actId="1076"/>
      <pc:docMkLst>
        <pc:docMk/>
      </pc:docMkLst>
      <pc:sldChg chg="modSp mod">
        <pc:chgData name="김 진우" userId="95328e79cae90190" providerId="LiveId" clId="{047BE3C3-3ADE-4D25-9342-13C41BB1174F}" dt="2022-03-20T10:33:42.152" v="236"/>
        <pc:sldMkLst>
          <pc:docMk/>
          <pc:sldMk cId="0" sldId="256"/>
        </pc:sldMkLst>
        <pc:spChg chg="mod">
          <ac:chgData name="김 진우" userId="95328e79cae90190" providerId="LiveId" clId="{047BE3C3-3ADE-4D25-9342-13C41BB1174F}" dt="2022-03-20T10:33:42.152" v="236"/>
          <ac:spMkLst>
            <pc:docMk/>
            <pc:sldMk cId="0" sldId="256"/>
            <ac:spMk id="55" creationId="{00000000-0000-0000-0000-000000000000}"/>
          </ac:spMkLst>
        </pc:spChg>
      </pc:sldChg>
      <pc:sldChg chg="addSp modSp mod modNotes">
        <pc:chgData name="김 진우" userId="95328e79cae90190" providerId="LiveId" clId="{047BE3C3-3ADE-4D25-9342-13C41BB1174F}" dt="2022-03-20T08:16:34.897" v="35" actId="20577"/>
        <pc:sldMkLst>
          <pc:docMk/>
          <pc:sldMk cId="0" sldId="259"/>
        </pc:sldMkLst>
        <pc:spChg chg="add mod">
          <ac:chgData name="김 진우" userId="95328e79cae90190" providerId="LiveId" clId="{047BE3C3-3ADE-4D25-9342-13C41BB1174F}" dt="2022-03-20T08:16:34.897" v="35" actId="20577"/>
          <ac:spMkLst>
            <pc:docMk/>
            <pc:sldMk cId="0" sldId="259"/>
            <ac:spMk id="2" creationId="{AF56F020-5953-4D25-BA7C-F08BA9B96BD9}"/>
          </ac:spMkLst>
        </pc:spChg>
        <pc:spChg chg="mod">
          <ac:chgData name="김 진우" userId="95328e79cae90190" providerId="LiveId" clId="{047BE3C3-3ADE-4D25-9342-13C41BB1174F}" dt="2022-03-20T08:14:41.524" v="16"/>
          <ac:spMkLst>
            <pc:docMk/>
            <pc:sldMk cId="0" sldId="259"/>
            <ac:spMk id="83" creationId="{00000000-0000-0000-0000-000000000000}"/>
          </ac:spMkLst>
        </pc:spChg>
        <pc:picChg chg="add mod">
          <ac:chgData name="김 진우" userId="95328e79cae90190" providerId="LiveId" clId="{047BE3C3-3ADE-4D25-9342-13C41BB1174F}" dt="2022-03-20T08:16:13.433" v="29" actId="1076"/>
          <ac:picMkLst>
            <pc:docMk/>
            <pc:sldMk cId="0" sldId="259"/>
            <ac:picMk id="4" creationId="{113AF716-E1F0-4554-9117-031609F6AEC5}"/>
          </ac:picMkLst>
        </pc:picChg>
      </pc:sldChg>
      <pc:sldChg chg="addSp delSp modSp add mod">
        <pc:chgData name="김 진우" userId="95328e79cae90190" providerId="LiveId" clId="{047BE3C3-3ADE-4D25-9342-13C41BB1174F}" dt="2022-03-26T12:13:40.668" v="268" actId="14100"/>
        <pc:sldMkLst>
          <pc:docMk/>
          <pc:sldMk cId="1709089215" sldId="260"/>
        </pc:sldMkLst>
        <pc:spChg chg="del">
          <ac:chgData name="김 진우" userId="95328e79cae90190" providerId="LiveId" clId="{047BE3C3-3ADE-4D25-9342-13C41BB1174F}" dt="2022-03-20T08:19:20.333" v="90" actId="478"/>
          <ac:spMkLst>
            <pc:docMk/>
            <pc:sldMk cId="1709089215" sldId="260"/>
            <ac:spMk id="2" creationId="{AF56F020-5953-4D25-BA7C-F08BA9B96BD9}"/>
          </ac:spMkLst>
        </pc:spChg>
        <pc:spChg chg="add mod">
          <ac:chgData name="김 진우" userId="95328e79cae90190" providerId="LiveId" clId="{047BE3C3-3ADE-4D25-9342-13C41BB1174F}" dt="2022-03-20T08:21:32.581" v="97" actId="20577"/>
          <ac:spMkLst>
            <pc:docMk/>
            <pc:sldMk cId="1709089215" sldId="260"/>
            <ac:spMk id="3" creationId="{36F6CB5F-4FE2-4CF6-8FC3-0BE920FE90B3}"/>
          </ac:spMkLst>
        </pc:spChg>
        <pc:spChg chg="add mod">
          <ac:chgData name="김 진우" userId="95328e79cae90190" providerId="LiveId" clId="{047BE3C3-3ADE-4D25-9342-13C41BB1174F}" dt="2022-03-26T12:13:40.668" v="268" actId="14100"/>
          <ac:spMkLst>
            <pc:docMk/>
            <pc:sldMk cId="1709089215" sldId="260"/>
            <ac:spMk id="5" creationId="{76A5ACB8-ACD8-4240-954C-1F379BAA68F1}"/>
          </ac:spMkLst>
        </pc:spChg>
        <pc:spChg chg="mod">
          <ac:chgData name="김 진우" userId="95328e79cae90190" providerId="LiveId" clId="{047BE3C3-3ADE-4D25-9342-13C41BB1174F}" dt="2022-03-20T08:19:17.140" v="89"/>
          <ac:spMkLst>
            <pc:docMk/>
            <pc:sldMk cId="1709089215" sldId="260"/>
            <ac:spMk id="83" creationId="{00000000-0000-0000-0000-000000000000}"/>
          </ac:spMkLst>
        </pc:spChg>
        <pc:picChg chg="del">
          <ac:chgData name="김 진우" userId="95328e79cae90190" providerId="LiveId" clId="{047BE3C3-3ADE-4D25-9342-13C41BB1174F}" dt="2022-03-20T08:19:22.714" v="91" actId="478"/>
          <ac:picMkLst>
            <pc:docMk/>
            <pc:sldMk cId="1709089215" sldId="260"/>
            <ac:picMk id="4" creationId="{113AF716-E1F0-4554-9117-031609F6AEC5}"/>
          </ac:picMkLst>
        </pc:picChg>
        <pc:picChg chg="add mod">
          <ac:chgData name="김 진우" userId="95328e79cae90190" providerId="LiveId" clId="{047BE3C3-3ADE-4D25-9342-13C41BB1174F}" dt="2022-03-20T08:24:11.352" v="115" actId="1076"/>
          <ac:picMkLst>
            <pc:docMk/>
            <pc:sldMk cId="1709089215" sldId="260"/>
            <ac:picMk id="7" creationId="{3FA6C2F1-B980-4997-B4DC-47CD11653182}"/>
          </ac:picMkLst>
        </pc:picChg>
        <pc:picChg chg="add mod">
          <ac:chgData name="김 진우" userId="95328e79cae90190" providerId="LiveId" clId="{047BE3C3-3ADE-4D25-9342-13C41BB1174F}" dt="2022-03-20T08:24:09.642" v="114" actId="1076"/>
          <ac:picMkLst>
            <pc:docMk/>
            <pc:sldMk cId="1709089215" sldId="260"/>
            <ac:picMk id="9" creationId="{3146B9FE-F103-46AF-925E-DE635CBBF9C3}"/>
          </ac:picMkLst>
        </pc:picChg>
        <pc:picChg chg="add mod">
          <ac:chgData name="김 진우" userId="95328e79cae90190" providerId="LiveId" clId="{047BE3C3-3ADE-4D25-9342-13C41BB1174F}" dt="2022-03-20T08:24:44.785" v="119" actId="1076"/>
          <ac:picMkLst>
            <pc:docMk/>
            <pc:sldMk cId="1709089215" sldId="260"/>
            <ac:picMk id="11" creationId="{7BFFD9AC-D332-4A7C-A880-34664EF061C6}"/>
          </ac:picMkLst>
        </pc:picChg>
      </pc:sldChg>
      <pc:sldChg chg="delSp new del mod">
        <pc:chgData name="김 진우" userId="95328e79cae90190" providerId="LiveId" clId="{047BE3C3-3ADE-4D25-9342-13C41BB1174F}" dt="2022-03-20T08:18:54.881" v="38" actId="47"/>
        <pc:sldMkLst>
          <pc:docMk/>
          <pc:sldMk cId="3685230653" sldId="260"/>
        </pc:sldMkLst>
        <pc:spChg chg="del">
          <ac:chgData name="김 진우" userId="95328e79cae90190" providerId="LiveId" clId="{047BE3C3-3ADE-4D25-9342-13C41BB1174F}" dt="2022-03-20T08:18:44.191" v="37" actId="478"/>
          <ac:spMkLst>
            <pc:docMk/>
            <pc:sldMk cId="3685230653" sldId="260"/>
            <ac:spMk id="2" creationId="{64364E47-C458-4AE3-9DB0-868A61C7FF97}"/>
          </ac:spMkLst>
        </pc:spChg>
      </pc:sldChg>
      <pc:sldChg chg="addSp delSp modSp add mod">
        <pc:chgData name="김 진우" userId="95328e79cae90190" providerId="LiveId" clId="{047BE3C3-3ADE-4D25-9342-13C41BB1174F}" dt="2022-03-27T07:13:56.758" v="270" actId="1076"/>
        <pc:sldMkLst>
          <pc:docMk/>
          <pc:sldMk cId="1478805007" sldId="261"/>
        </pc:sldMkLst>
        <pc:spChg chg="del mod">
          <ac:chgData name="김 진우" userId="95328e79cae90190" providerId="LiveId" clId="{047BE3C3-3ADE-4D25-9342-13C41BB1174F}" dt="2022-03-20T08:25:14.323" v="162" actId="478"/>
          <ac:spMkLst>
            <pc:docMk/>
            <pc:sldMk cId="1478805007" sldId="261"/>
            <ac:spMk id="3" creationId="{36F6CB5F-4FE2-4CF6-8FC3-0BE920FE90B3}"/>
          </ac:spMkLst>
        </pc:spChg>
        <pc:spChg chg="del">
          <ac:chgData name="김 진우" userId="95328e79cae90190" providerId="LiveId" clId="{047BE3C3-3ADE-4D25-9342-13C41BB1174F}" dt="2022-03-20T08:25:12.288" v="160" actId="478"/>
          <ac:spMkLst>
            <pc:docMk/>
            <pc:sldMk cId="1478805007" sldId="261"/>
            <ac:spMk id="5" creationId="{76A5ACB8-ACD8-4240-954C-1F379BAA68F1}"/>
          </ac:spMkLst>
        </pc:spChg>
        <pc:spChg chg="mod">
          <ac:chgData name="김 진우" userId="95328e79cae90190" providerId="LiveId" clId="{047BE3C3-3ADE-4D25-9342-13C41BB1174F}" dt="2022-03-20T08:25:05.363" v="156"/>
          <ac:spMkLst>
            <pc:docMk/>
            <pc:sldMk cId="1478805007" sldId="261"/>
            <ac:spMk id="83" creationId="{00000000-0000-0000-0000-000000000000}"/>
          </ac:spMkLst>
        </pc:spChg>
        <pc:picChg chg="add mod">
          <ac:chgData name="김 진우" userId="95328e79cae90190" providerId="LiveId" clId="{047BE3C3-3ADE-4D25-9342-13C41BB1174F}" dt="2022-03-26T11:44:52.701" v="240" actId="1076"/>
          <ac:picMkLst>
            <pc:docMk/>
            <pc:sldMk cId="1478805007" sldId="261"/>
            <ac:picMk id="3" creationId="{D65B962E-2E0C-47AD-BF8C-90DDFF839286}"/>
          </ac:picMkLst>
        </pc:picChg>
        <pc:picChg chg="add mod">
          <ac:chgData name="김 진우" userId="95328e79cae90190" providerId="LiveId" clId="{047BE3C3-3ADE-4D25-9342-13C41BB1174F}" dt="2022-03-27T07:13:56.758" v="270" actId="1076"/>
          <ac:picMkLst>
            <pc:docMk/>
            <pc:sldMk cId="1478805007" sldId="261"/>
            <ac:picMk id="5" creationId="{E729A16D-6F8B-40B2-9B59-728717C478AD}"/>
          </ac:picMkLst>
        </pc:picChg>
        <pc:picChg chg="del">
          <ac:chgData name="김 진우" userId="95328e79cae90190" providerId="LiveId" clId="{047BE3C3-3ADE-4D25-9342-13C41BB1174F}" dt="2022-03-20T08:25:10.444" v="157" actId="478"/>
          <ac:picMkLst>
            <pc:docMk/>
            <pc:sldMk cId="1478805007" sldId="261"/>
            <ac:picMk id="7" creationId="{3FA6C2F1-B980-4997-B4DC-47CD11653182}"/>
          </ac:picMkLst>
        </pc:picChg>
        <pc:picChg chg="add mod">
          <ac:chgData name="김 진우" userId="95328e79cae90190" providerId="LiveId" clId="{047BE3C3-3ADE-4D25-9342-13C41BB1174F}" dt="2022-03-26T11:52:27.789" v="252" actId="1076"/>
          <ac:picMkLst>
            <pc:docMk/>
            <pc:sldMk cId="1478805007" sldId="261"/>
            <ac:picMk id="7" creationId="{E8E8DA42-0D81-4364-B64F-C9B595076D7D}"/>
          </ac:picMkLst>
        </pc:picChg>
        <pc:picChg chg="del">
          <ac:chgData name="김 진우" userId="95328e79cae90190" providerId="LiveId" clId="{047BE3C3-3ADE-4D25-9342-13C41BB1174F}" dt="2022-03-20T08:25:10.987" v="159" actId="478"/>
          <ac:picMkLst>
            <pc:docMk/>
            <pc:sldMk cId="1478805007" sldId="261"/>
            <ac:picMk id="9" creationId="{3146B9FE-F103-46AF-925E-DE635CBBF9C3}"/>
          </ac:picMkLst>
        </pc:picChg>
        <pc:picChg chg="add mod">
          <ac:chgData name="김 진우" userId="95328e79cae90190" providerId="LiveId" clId="{047BE3C3-3ADE-4D25-9342-13C41BB1174F}" dt="2022-03-26T11:52:50.237" v="258" actId="1076"/>
          <ac:picMkLst>
            <pc:docMk/>
            <pc:sldMk cId="1478805007" sldId="261"/>
            <ac:picMk id="9" creationId="{ED143184-4BB1-4227-8CAE-B497AFA1506C}"/>
          </ac:picMkLst>
        </pc:picChg>
        <pc:picChg chg="del">
          <ac:chgData name="김 진우" userId="95328e79cae90190" providerId="LiveId" clId="{047BE3C3-3ADE-4D25-9342-13C41BB1174F}" dt="2022-03-20T08:25:10.723" v="158" actId="478"/>
          <ac:picMkLst>
            <pc:docMk/>
            <pc:sldMk cId="1478805007" sldId="261"/>
            <ac:picMk id="11" creationId="{7BFFD9AC-D332-4A7C-A880-34664EF061C6}"/>
          </ac:picMkLst>
        </pc:picChg>
      </pc:sldChg>
      <pc:sldChg chg="new del">
        <pc:chgData name="김 진우" userId="95328e79cae90190" providerId="LiveId" clId="{047BE3C3-3ADE-4D25-9342-13C41BB1174F}" dt="2022-03-20T08:25:23.603" v="164" actId="680"/>
        <pc:sldMkLst>
          <pc:docMk/>
          <pc:sldMk cId="298109149" sldId="262"/>
        </pc:sldMkLst>
      </pc:sldChg>
      <pc:sldChg chg="modSp add mod">
        <pc:chgData name="김 진우" userId="95328e79cae90190" providerId="LiveId" clId="{047BE3C3-3ADE-4D25-9342-13C41BB1174F}" dt="2022-03-20T08:25:31.328" v="187"/>
        <pc:sldMkLst>
          <pc:docMk/>
          <pc:sldMk cId="1366948457" sldId="262"/>
        </pc:sldMkLst>
        <pc:spChg chg="mod">
          <ac:chgData name="김 진우" userId="95328e79cae90190" providerId="LiveId" clId="{047BE3C3-3ADE-4D25-9342-13C41BB1174F}" dt="2022-03-20T08:25:31.328" v="187"/>
          <ac:spMkLst>
            <pc:docMk/>
            <pc:sldMk cId="1366948457" sldId="262"/>
            <ac:spMk id="83" creationId="{00000000-0000-0000-0000-000000000000}"/>
          </ac:spMkLst>
        </pc:spChg>
      </pc:sldChg>
      <pc:sldChg chg="new del">
        <pc:chgData name="김 진우" userId="95328e79cae90190" providerId="LiveId" clId="{047BE3C3-3ADE-4D25-9342-13C41BB1174F}" dt="2022-03-26T12:10:49.010" v="260" actId="2696"/>
        <pc:sldMkLst>
          <pc:docMk/>
          <pc:sldMk cId="1230254570" sldId="263"/>
        </pc:sldMkLst>
      </pc:sldChg>
      <pc:sldMasterChg chg="delSldLayout">
        <pc:chgData name="김 진우" userId="95328e79cae90190" providerId="LiveId" clId="{047BE3C3-3ADE-4D25-9342-13C41BB1174F}" dt="2022-03-26T12:10:49.010" v="260" actId="2696"/>
        <pc:sldMasterMkLst>
          <pc:docMk/>
          <pc:sldMasterMk cId="0" sldId="2147483659"/>
        </pc:sldMasterMkLst>
        <pc:sldLayoutChg chg="del">
          <pc:chgData name="김 진우" userId="95328e79cae90190" providerId="LiveId" clId="{047BE3C3-3ADE-4D25-9342-13C41BB1174F}" dt="2022-03-20T08:18:54.881" v="38" actId="47"/>
          <pc:sldLayoutMkLst>
            <pc:docMk/>
            <pc:sldMasterMk cId="0" sldId="2147483659"/>
            <pc:sldLayoutMk cId="0" sldId="2147483649"/>
          </pc:sldLayoutMkLst>
        </pc:sldLayoutChg>
        <pc:sldLayoutChg chg="del">
          <pc:chgData name="김 진우" userId="95328e79cae90190" providerId="LiveId" clId="{047BE3C3-3ADE-4D25-9342-13C41BB1174F}" dt="2022-03-26T12:10:49.010" v="260" actId="2696"/>
          <pc:sldLayoutMkLst>
            <pc:docMk/>
            <pc:sldMasterMk cId="0" sldId="2147483659"/>
            <pc:sldLayoutMk cId="0" sldId="2147483650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3467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00657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2903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www.cv-foundation.org/openaccess/content_cvpr_2016/papers/Gatys_Image_Style_Transfer_CVPR_2016_paper.pdf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colab.research.google.com/drive/1qKX1J687G1Av2aEWLl5se6-r4WjtFjVJ" TargetMode="External"/><Relationship Id="rId4" Type="http://schemas.openxmlformats.org/officeDocument/2006/relationships/hyperlink" Target="https://github.com/ndb796/Deep-Learning-Paper-Review-and-Practice/blob/master/code_practices/Style_Transfer_Tutorial.ipynb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스터디 </a:t>
            </a:r>
            <a:r>
              <a:rPr lang="en-US" altLang="ko" sz="2500" b="1" dirty="0">
                <a:solidFill>
                  <a:srgbClr val="19264B"/>
                </a:solidFill>
              </a:rPr>
              <a:t>CV</a:t>
            </a:r>
            <a:r>
              <a:rPr lang="ko-KR" altLang="en-US" sz="2500" b="1">
                <a:solidFill>
                  <a:srgbClr val="19264B"/>
                </a:solidFill>
              </a:rPr>
              <a:t> 구현 스터디</a:t>
            </a:r>
            <a:r>
              <a:rPr lang="ko" sz="2500" b="1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2022.03.</a:t>
            </a:r>
            <a:r>
              <a:rPr lang="en-US" altLang="ko" dirty="0">
                <a:solidFill>
                  <a:srgbClr val="19264B"/>
                </a:solidFill>
              </a:rPr>
              <a:t>29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김진우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262100"/>
            <a:ext cx="4287600" cy="3414600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이곳에 만나서 찍은 사진을 넣어주세요.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(비대면일 경우엔 화면 캡쳐 이용)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얼굴이 나오게 찍어주셔야 합니다:D</a:t>
            </a:r>
            <a:endParaRPr sz="1200"/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137600" y="1820125"/>
            <a:ext cx="22821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스터디원 1 : 김XX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스터디원 2 : 이XX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스터디원 3 : 박XX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EAFE73-9B43-4F15-B966-0C56BC09D2B1}"/>
              </a:ext>
            </a:extLst>
          </p:cNvPr>
          <p:cNvSpPr txBox="1"/>
          <p:nvPr/>
        </p:nvSpPr>
        <p:spPr>
          <a:xfrm>
            <a:off x="1750219" y="1064419"/>
            <a:ext cx="282178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</a:t>
            </a:r>
            <a:r>
              <a:rPr lang="ko-KR" altLang="en-US" dirty="0"/>
              <a:t>논문 소개</a:t>
            </a:r>
            <a:endParaRPr lang="en-US" altLang="ko-KR" dirty="0"/>
          </a:p>
          <a:p>
            <a:r>
              <a:rPr lang="en-US" altLang="ko-KR" dirty="0"/>
              <a:t>2.</a:t>
            </a:r>
            <a:r>
              <a:rPr lang="ko-KR" altLang="en-US" dirty="0"/>
              <a:t>코드를 통해 논문 구현</a:t>
            </a:r>
            <a:endParaRPr lang="en-US" altLang="ko-KR" dirty="0"/>
          </a:p>
          <a:p>
            <a:r>
              <a:rPr lang="en-US" altLang="ko-KR" dirty="0"/>
              <a:t>3.</a:t>
            </a:r>
            <a:r>
              <a:rPr lang="ko-KR" altLang="en-US" dirty="0"/>
              <a:t>다른 이미지에 모델 적용</a:t>
            </a:r>
            <a:endParaRPr lang="en-US" altLang="ko-KR" dirty="0"/>
          </a:p>
          <a:p>
            <a:r>
              <a:rPr lang="en-US" altLang="ko-KR" dirty="0"/>
              <a:t>4.</a:t>
            </a:r>
            <a:r>
              <a:rPr lang="ko-KR" altLang="en-US" dirty="0"/>
              <a:t>다음 논문 주제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논문 소개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56F020-5953-4D25-BA7C-F08BA9B96BD9}"/>
              </a:ext>
            </a:extLst>
          </p:cNvPr>
          <p:cNvSpPr txBox="1"/>
          <p:nvPr/>
        </p:nvSpPr>
        <p:spPr>
          <a:xfrm>
            <a:off x="2759150" y="208404"/>
            <a:ext cx="49794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4"/>
              </a:rPr>
              <a:t>https://www.cv-foundation.org/openaccess/content_cvpr_2016/papers/Gatys_Image_Style_Transfer_CVPR_2016_paper.pdf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13AF716-E1F0-4554-9117-031609F6AE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4263" y="1179669"/>
            <a:ext cx="4126833" cy="359235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코드를 통한 논문 구현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F6CB5F-4FE2-4CF6-8FC3-0BE920FE90B3}"/>
              </a:ext>
            </a:extLst>
          </p:cNvPr>
          <p:cNvSpPr txBox="1"/>
          <p:nvPr/>
        </p:nvSpPr>
        <p:spPr>
          <a:xfrm>
            <a:off x="1914525" y="845454"/>
            <a:ext cx="60205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1: </a:t>
            </a:r>
            <a:r>
              <a:rPr lang="en-US" altLang="ko-KR" dirty="0">
                <a:hlinkClick r:id="rId4"/>
              </a:rPr>
              <a:t>https://github.com/ndb796/Deep-Learning-Paper-Review-and-Practice/blob/master/code_practices/Style_Transfer_Tutorial.ipynb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A5ACB8-ACD8-4240-954C-1F379BAA68F1}"/>
              </a:ext>
            </a:extLst>
          </p:cNvPr>
          <p:cNvSpPr txBox="1"/>
          <p:nvPr/>
        </p:nvSpPr>
        <p:spPr>
          <a:xfrm>
            <a:off x="1964530" y="1443038"/>
            <a:ext cx="59705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2: </a:t>
            </a:r>
            <a:r>
              <a:rPr lang="en-US" altLang="ko-KR" dirty="0">
                <a:hlinkClick r:id="rId5"/>
              </a:rPr>
              <a:t>https://colab.research.google.com/drive/1qKX1J687G1Av2aEWLl5se6-r4WjtFjVJ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FA6C2F1-B980-4997-B4DC-47CD116531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02993" y="2495459"/>
            <a:ext cx="2095682" cy="209568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146B9FE-F103-46AF-925E-DE635CBBF9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82400" y="2495459"/>
            <a:ext cx="2121418" cy="209568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BFFD9AC-D332-4A7C-A880-34664EF061C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92697" y="2471537"/>
            <a:ext cx="2095681" cy="2095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089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다른 이미지에 모델 적용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65B962E-2E0C-47AD-BF8C-90DDFF8392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3424" y="1057275"/>
            <a:ext cx="1643167" cy="323119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729A16D-6F8B-40B2-9B59-728717C478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1346" y="1754242"/>
            <a:ext cx="1889005" cy="190795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8E8DA42-0D81-4364-B64F-C9B595076D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46849" y="933908"/>
            <a:ext cx="1643166" cy="335456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D143184-4BB1-4227-8CAE-B497AFA150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16984" y="1655204"/>
            <a:ext cx="1911653" cy="1833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805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다음 논문 주제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36694845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163</Words>
  <Application>Microsoft Office PowerPoint</Application>
  <PresentationFormat>화면 슬라이드 쇼(16:9)</PresentationFormat>
  <Paragraphs>29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NanumGothic ExtraBold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my</dc:creator>
  <cp:lastModifiedBy>김 진우</cp:lastModifiedBy>
  <cp:revision>1</cp:revision>
  <dcterms:modified xsi:type="dcterms:W3CDTF">2022-03-27T07:14:05Z</dcterms:modified>
</cp:coreProperties>
</file>